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62" r:id="rId3"/>
    <p:sldId id="263" r:id="rId4"/>
    <p:sldId id="264" r:id="rId5"/>
    <p:sldId id="265" r:id="rId6"/>
    <p:sldId id="26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75" autoAdjust="0"/>
  </p:normalViewPr>
  <p:slideViewPr>
    <p:cSldViewPr snapToGrid="0" snapToObjects="1">
      <p:cViewPr varScale="1">
        <p:scale>
          <a:sx n="135" d="100"/>
          <a:sy n="135" d="100"/>
        </p:scale>
        <p:origin x="-49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06ECC2-3700-FD4B-8A57-1807E9A65E25}" type="datetimeFigureOut">
              <a:rPr lang="en-US" smtClean="0"/>
              <a:t>07/11/14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8557FF-9C38-9B4B-AA1B-D9E42BD0C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208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hu-HU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07/11/14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07/11/14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07/11/14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07/11/14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hu-HU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07/11/14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hu-HU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07/11/14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hu-HU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07/11/14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hu-HU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07/11/14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hu-HU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hu-HU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hu-HU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07/11/14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hu-HU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hu-HU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hu-HU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hu-HU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07/11/14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hu-HU" smtClean="0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hu-HU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07/11/14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07/11/14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hu-HU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07/11/14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hu-H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07/11/14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hu-HU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07/11/14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hu-HU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hu-HU" smtClean="0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hu-HU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07/11/14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07/11/14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07/11/14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07/11/14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07/11/14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hu-HU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07/11/14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 fontScale="90000"/>
          </a:bodyPr>
          <a:lstStyle/>
          <a:p>
            <a:r>
              <a:rPr lang="hu-HU" smtClean="0"/>
              <a:t>Közadatok használata az újságírásban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smtClean="0"/>
              <a:t>Pethő András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115330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</a:t>
            </a:r>
            <a:r>
              <a:rPr lang="en-US" dirty="0" smtClean="0"/>
              <a:t> a </a:t>
            </a:r>
            <a:r>
              <a:rPr lang="en-US" dirty="0" err="1" smtClean="0"/>
              <a:t>helyzet</a:t>
            </a:r>
            <a:r>
              <a:rPr lang="en-US" dirty="0" smtClean="0"/>
              <a:t> </a:t>
            </a:r>
            <a:r>
              <a:rPr lang="en-US" dirty="0" err="1" smtClean="0"/>
              <a:t>Magyarországon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1"/>
            <a:ext cx="7556313" cy="365789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 err="1" smtClean="0"/>
              <a:t>Nagyon</a:t>
            </a:r>
            <a:r>
              <a:rPr lang="en-US" sz="2400" dirty="0" smtClean="0"/>
              <a:t> </a:t>
            </a:r>
            <a:r>
              <a:rPr lang="en-US" sz="2400" dirty="0" err="1" smtClean="0"/>
              <a:t>sok</a:t>
            </a:r>
            <a:r>
              <a:rPr lang="en-US" sz="2400" dirty="0" smtClean="0"/>
              <a:t> </a:t>
            </a:r>
            <a:r>
              <a:rPr lang="en-US" sz="2400" dirty="0" err="1" smtClean="0"/>
              <a:t>adat</a:t>
            </a:r>
            <a:r>
              <a:rPr lang="en-US" sz="2400" dirty="0" smtClean="0"/>
              <a:t> </a:t>
            </a:r>
            <a:r>
              <a:rPr lang="en-US" sz="2400" dirty="0" err="1" smtClean="0"/>
              <a:t>hozzáférhető</a:t>
            </a:r>
            <a:endParaRPr lang="en-US" sz="2400" dirty="0"/>
          </a:p>
          <a:p>
            <a:pPr lvl="1">
              <a:lnSpc>
                <a:spcPct val="150000"/>
              </a:lnSpc>
            </a:pPr>
            <a:r>
              <a:rPr lang="en-US" sz="2400" dirty="0" err="1" smtClean="0"/>
              <a:t>Országgyűlés</a:t>
            </a:r>
            <a:r>
              <a:rPr lang="en-US" sz="2400" dirty="0" smtClean="0"/>
              <a:t> – </a:t>
            </a:r>
            <a:r>
              <a:rPr lang="en-US" sz="2400" dirty="0" err="1" smtClean="0"/>
              <a:t>parlament.hu</a:t>
            </a:r>
            <a:endParaRPr lang="en-US" sz="2400" dirty="0" smtClean="0"/>
          </a:p>
          <a:p>
            <a:pPr lvl="1">
              <a:lnSpc>
                <a:spcPct val="150000"/>
              </a:lnSpc>
            </a:pPr>
            <a:r>
              <a:rPr lang="en-US" sz="2400" dirty="0" err="1" smtClean="0"/>
              <a:t>Kormányzati</a:t>
            </a:r>
            <a:r>
              <a:rPr lang="en-US" sz="2400" dirty="0" smtClean="0"/>
              <a:t> </a:t>
            </a:r>
            <a:r>
              <a:rPr lang="en-US" sz="2400" dirty="0" err="1" smtClean="0"/>
              <a:t>szerződések</a:t>
            </a:r>
            <a:r>
              <a:rPr lang="en-US" sz="2400" dirty="0" smtClean="0"/>
              <a:t> – </a:t>
            </a:r>
            <a:r>
              <a:rPr lang="en-US" sz="2400" dirty="0" err="1" smtClean="0"/>
              <a:t>kormany.hu</a:t>
            </a:r>
            <a:endParaRPr lang="en-US" sz="2400" dirty="0" smtClean="0"/>
          </a:p>
          <a:p>
            <a:pPr lvl="1">
              <a:lnSpc>
                <a:spcPct val="150000"/>
              </a:lnSpc>
            </a:pPr>
            <a:r>
              <a:rPr lang="en-US" sz="2400" dirty="0" err="1" smtClean="0"/>
              <a:t>Üzleti</a:t>
            </a:r>
            <a:r>
              <a:rPr lang="en-US" sz="2400" dirty="0" smtClean="0"/>
              <a:t> </a:t>
            </a:r>
            <a:r>
              <a:rPr lang="en-US" sz="2400" dirty="0" err="1" smtClean="0"/>
              <a:t>beszámolók</a:t>
            </a:r>
            <a:r>
              <a:rPr lang="en-US" sz="2400" dirty="0"/>
              <a:t> </a:t>
            </a:r>
            <a:r>
              <a:rPr lang="en-US" sz="2400" dirty="0" smtClean="0"/>
              <a:t>– e</a:t>
            </a:r>
            <a:r>
              <a:rPr lang="en-US" sz="2400" dirty="0"/>
              <a:t>-</a:t>
            </a:r>
            <a:r>
              <a:rPr lang="en-US" sz="2400" dirty="0" err="1" smtClean="0"/>
              <a:t>beszamolo.kim.gov.hu</a:t>
            </a:r>
            <a:endParaRPr lang="en-US" sz="2400" dirty="0" smtClean="0"/>
          </a:p>
          <a:p>
            <a:pPr lvl="1">
              <a:lnSpc>
                <a:spcPct val="150000"/>
              </a:lnSpc>
            </a:pPr>
            <a:r>
              <a:rPr lang="en-US" sz="2400" dirty="0" err="1" smtClean="0"/>
              <a:t>Uniós</a:t>
            </a:r>
            <a:r>
              <a:rPr lang="en-US" sz="2400" dirty="0" smtClean="0"/>
              <a:t> </a:t>
            </a:r>
            <a:r>
              <a:rPr lang="en-US" sz="2400" dirty="0" err="1" smtClean="0"/>
              <a:t>pályázatok</a:t>
            </a:r>
            <a:r>
              <a:rPr lang="en-US" sz="2400" dirty="0"/>
              <a:t> </a:t>
            </a:r>
            <a:r>
              <a:rPr lang="en-US" sz="2400" dirty="0" smtClean="0"/>
              <a:t>– </a:t>
            </a:r>
            <a:r>
              <a:rPr lang="en-US" sz="2400" dirty="0" err="1" smtClean="0"/>
              <a:t>palyazat.gov.hu</a:t>
            </a:r>
            <a:endParaRPr lang="en-US" sz="2400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767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Akkor</a:t>
            </a:r>
            <a:r>
              <a:rPr lang="en-US" dirty="0" smtClean="0"/>
              <a:t> </a:t>
            </a:r>
            <a:r>
              <a:rPr lang="en-US" dirty="0" err="1" smtClean="0"/>
              <a:t>mégis</a:t>
            </a:r>
            <a:r>
              <a:rPr lang="en-US" dirty="0" smtClean="0"/>
              <a:t> mi a </a:t>
            </a:r>
            <a:r>
              <a:rPr lang="en-US" dirty="0" err="1" smtClean="0"/>
              <a:t>baj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1"/>
            <a:ext cx="7556313" cy="309852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 err="1" smtClean="0"/>
              <a:t>Következetlenség</a:t>
            </a:r>
            <a:r>
              <a:rPr lang="en-US" sz="2400" dirty="0" smtClean="0"/>
              <a:t> </a:t>
            </a:r>
            <a:r>
              <a:rPr lang="en-US" sz="2400" dirty="0" err="1" smtClean="0"/>
              <a:t>az</a:t>
            </a:r>
            <a:r>
              <a:rPr lang="en-US" sz="2400" dirty="0" smtClean="0"/>
              <a:t> </a:t>
            </a:r>
            <a:r>
              <a:rPr lang="en-US" sz="2400" dirty="0" err="1" smtClean="0"/>
              <a:t>adatok</a:t>
            </a:r>
            <a:r>
              <a:rPr lang="en-US" sz="2400" dirty="0" smtClean="0"/>
              <a:t> </a:t>
            </a:r>
            <a:r>
              <a:rPr lang="en-US" sz="2400" dirty="0" err="1" smtClean="0"/>
              <a:t>közzétételében</a:t>
            </a: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err="1" smtClean="0"/>
              <a:t>Problémák</a:t>
            </a:r>
            <a:r>
              <a:rPr lang="en-US" sz="2400" dirty="0" smtClean="0"/>
              <a:t> a </a:t>
            </a:r>
            <a:r>
              <a:rPr lang="en-US" sz="2400" dirty="0" err="1" smtClean="0"/>
              <a:t>formátummal</a:t>
            </a:r>
            <a:r>
              <a:rPr lang="en-US" sz="2400" dirty="0" smtClean="0"/>
              <a:t> (</a:t>
            </a:r>
            <a:r>
              <a:rPr lang="en-US" sz="2400" dirty="0" err="1" smtClean="0"/>
              <a:t>az</a:t>
            </a:r>
            <a:r>
              <a:rPr lang="en-US" sz="2400" dirty="0" smtClean="0"/>
              <a:t> a </a:t>
            </a:r>
            <a:r>
              <a:rPr lang="en-US" sz="2400" dirty="0" err="1" smtClean="0"/>
              <a:t>fránya</a:t>
            </a:r>
            <a:r>
              <a:rPr lang="en-US" sz="2400" dirty="0" smtClean="0"/>
              <a:t> </a:t>
            </a:r>
            <a:r>
              <a:rPr lang="en-US" sz="2400" dirty="0" err="1" smtClean="0"/>
              <a:t>pdf</a:t>
            </a:r>
            <a:r>
              <a:rPr lang="en-US" sz="24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n-US" sz="2400" dirty="0" err="1" smtClean="0"/>
              <a:t>Teljes</a:t>
            </a:r>
            <a:r>
              <a:rPr lang="en-US" sz="2400" dirty="0" smtClean="0"/>
              <a:t> </a:t>
            </a:r>
            <a:r>
              <a:rPr lang="en-US" sz="2400" dirty="0" err="1" smtClean="0"/>
              <a:t>adatbázisokhoz</a:t>
            </a:r>
            <a:r>
              <a:rPr lang="en-US" sz="2400" dirty="0" smtClean="0"/>
              <a:t> </a:t>
            </a:r>
            <a:r>
              <a:rPr lang="en-US" sz="2400" dirty="0" err="1" smtClean="0"/>
              <a:t>való</a:t>
            </a:r>
            <a:r>
              <a:rPr lang="en-US" sz="2400" dirty="0" smtClean="0"/>
              <a:t> </a:t>
            </a:r>
            <a:r>
              <a:rPr lang="en-US" sz="2400" dirty="0" err="1" smtClean="0"/>
              <a:t>hozzáférés</a:t>
            </a:r>
            <a:r>
              <a:rPr lang="en-US" sz="2400" dirty="0" smtClean="0"/>
              <a:t> </a:t>
            </a:r>
            <a:r>
              <a:rPr lang="en-US" sz="2400" dirty="0" err="1" smtClean="0"/>
              <a:t>hiánya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0921447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</a:t>
            </a:r>
            <a:r>
              <a:rPr lang="en-US" dirty="0" err="1" smtClean="0"/>
              <a:t>it</a:t>
            </a:r>
            <a:r>
              <a:rPr lang="en-US" dirty="0" smtClean="0"/>
              <a:t> </a:t>
            </a:r>
            <a:r>
              <a:rPr lang="en-US" dirty="0" err="1" smtClean="0"/>
              <a:t>csinálnak</a:t>
            </a:r>
            <a:r>
              <a:rPr lang="en-US" dirty="0" smtClean="0"/>
              <a:t> </a:t>
            </a:r>
            <a:r>
              <a:rPr lang="en-US" dirty="0" err="1" smtClean="0"/>
              <a:t>közben</a:t>
            </a:r>
            <a:r>
              <a:rPr lang="en-US" dirty="0" smtClean="0"/>
              <a:t>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újságírók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 smtClean="0"/>
              <a:t>Sajnos</a:t>
            </a:r>
            <a:r>
              <a:rPr lang="en-US" sz="2400" dirty="0" smtClean="0"/>
              <a:t> </a:t>
            </a:r>
            <a:r>
              <a:rPr lang="en-US" sz="2400" dirty="0" err="1" smtClean="0"/>
              <a:t>nem</a:t>
            </a:r>
            <a:r>
              <a:rPr lang="en-US" sz="2400" dirty="0" smtClean="0"/>
              <a:t> </a:t>
            </a:r>
            <a:r>
              <a:rPr lang="en-US" sz="2400" dirty="0" err="1" smtClean="0"/>
              <a:t>sok</a:t>
            </a:r>
            <a:r>
              <a:rPr lang="en-US" sz="2400" dirty="0" smtClean="0"/>
              <a:t> </a:t>
            </a:r>
            <a:r>
              <a:rPr lang="en-US" sz="2400" dirty="0" err="1" smtClean="0"/>
              <a:t>mindent</a:t>
            </a:r>
            <a:endParaRPr lang="en-US" sz="2400" dirty="0" smtClean="0"/>
          </a:p>
          <a:p>
            <a:pPr lvl="1">
              <a:lnSpc>
                <a:spcPct val="150000"/>
              </a:lnSpc>
            </a:pPr>
            <a:r>
              <a:rPr lang="en-US" sz="2000" dirty="0" err="1"/>
              <a:t>Kevés</a:t>
            </a:r>
            <a:r>
              <a:rPr lang="en-US" sz="2000" dirty="0"/>
              <a:t> </a:t>
            </a:r>
            <a:r>
              <a:rPr lang="en-US" sz="2000" dirty="0" err="1"/>
              <a:t>újságíró</a:t>
            </a:r>
            <a:r>
              <a:rPr lang="en-US" sz="2000" dirty="0"/>
              <a:t> </a:t>
            </a:r>
            <a:r>
              <a:rPr lang="en-US" sz="2000" dirty="0" err="1"/>
              <a:t>ért</a:t>
            </a:r>
            <a:r>
              <a:rPr lang="en-US" sz="2000" dirty="0"/>
              <a:t> </a:t>
            </a:r>
            <a:r>
              <a:rPr lang="en-US" sz="2000" dirty="0" err="1"/>
              <a:t>adatelemzéshez</a:t>
            </a:r>
            <a:endParaRPr lang="en-US" sz="2000" dirty="0"/>
          </a:p>
          <a:p>
            <a:pPr lvl="1">
              <a:lnSpc>
                <a:spcPct val="150000"/>
              </a:lnSpc>
            </a:pPr>
            <a:r>
              <a:rPr lang="en-US" sz="2000" dirty="0" err="1"/>
              <a:t>Hiányzik</a:t>
            </a:r>
            <a:r>
              <a:rPr lang="en-US" sz="2000" dirty="0"/>
              <a:t> </a:t>
            </a:r>
            <a:r>
              <a:rPr lang="en-US" sz="2000" dirty="0" err="1"/>
              <a:t>az</a:t>
            </a:r>
            <a:r>
              <a:rPr lang="en-US" sz="2000" dirty="0"/>
              <a:t> </a:t>
            </a:r>
            <a:r>
              <a:rPr lang="en-US" sz="2000" dirty="0" err="1"/>
              <a:t>adatban</a:t>
            </a:r>
            <a:r>
              <a:rPr lang="en-US" sz="2000" dirty="0"/>
              <a:t> </a:t>
            </a:r>
            <a:r>
              <a:rPr lang="en-US" sz="2000" dirty="0" err="1"/>
              <a:t>való</a:t>
            </a:r>
            <a:r>
              <a:rPr lang="en-US" sz="2000" dirty="0"/>
              <a:t> </a:t>
            </a:r>
            <a:r>
              <a:rPr lang="en-US" sz="2000" dirty="0" err="1" smtClean="0"/>
              <a:t>gondolkodás</a:t>
            </a:r>
            <a:endParaRPr lang="en-US" sz="2000" dirty="0" smtClean="0"/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A </a:t>
            </a:r>
            <a:r>
              <a:rPr lang="en-US" sz="2000" dirty="0" err="1" smtClean="0"/>
              <a:t>meglévő</a:t>
            </a:r>
            <a:r>
              <a:rPr lang="en-US" sz="2000" dirty="0" smtClean="0"/>
              <a:t> </a:t>
            </a:r>
            <a:r>
              <a:rPr lang="en-US" sz="2000" dirty="0" err="1" smtClean="0"/>
              <a:t>források</a:t>
            </a:r>
            <a:r>
              <a:rPr lang="en-US" sz="2000" dirty="0" smtClean="0"/>
              <a:t> </a:t>
            </a:r>
            <a:r>
              <a:rPr lang="en-US" sz="2000" dirty="0" err="1" smtClean="0"/>
              <a:t>gyenge</a:t>
            </a:r>
            <a:r>
              <a:rPr lang="en-US" sz="2000" dirty="0" smtClean="0"/>
              <a:t> </a:t>
            </a:r>
            <a:r>
              <a:rPr lang="en-US" sz="2000" dirty="0" err="1" smtClean="0"/>
              <a:t>használata</a:t>
            </a:r>
            <a:endParaRPr lang="en-US" sz="2000" dirty="0" smtClean="0"/>
          </a:p>
          <a:p>
            <a:pPr lvl="3">
              <a:lnSpc>
                <a:spcPct val="150000"/>
              </a:lnSpc>
            </a:pPr>
            <a:r>
              <a:rPr lang="en-US" sz="2000" dirty="0" err="1" smtClean="0"/>
              <a:t>Microdata</a:t>
            </a:r>
            <a:r>
              <a:rPr lang="en-US" sz="2000" dirty="0" smtClean="0"/>
              <a:t> – </a:t>
            </a:r>
            <a:r>
              <a:rPr lang="en-US" sz="2000" dirty="0" err="1" smtClean="0"/>
              <a:t>kozbeszerzes.ceu.hu</a:t>
            </a:r>
            <a:endParaRPr lang="en-US" sz="2000" dirty="0" smtClean="0"/>
          </a:p>
          <a:p>
            <a:pPr lvl="3">
              <a:lnSpc>
                <a:spcPct val="150000"/>
              </a:lnSpc>
            </a:pPr>
            <a:r>
              <a:rPr lang="en-US" sz="2000" dirty="0" err="1" smtClean="0"/>
              <a:t>Korrupciókutató</a:t>
            </a:r>
            <a:r>
              <a:rPr lang="en-US" sz="2000" dirty="0" smtClean="0"/>
              <a:t> </a:t>
            </a:r>
            <a:r>
              <a:rPr lang="en-US" sz="2000" dirty="0" err="1" smtClean="0"/>
              <a:t>Központ</a:t>
            </a:r>
            <a:r>
              <a:rPr lang="en-US" sz="2000" dirty="0"/>
              <a:t> </a:t>
            </a:r>
            <a:r>
              <a:rPr lang="en-US" sz="2000" dirty="0" smtClean="0"/>
              <a:t>– </a:t>
            </a:r>
            <a:r>
              <a:rPr lang="en-US" sz="2000" dirty="0" err="1" smtClean="0"/>
              <a:t>crcb.eu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260478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Mivel</a:t>
            </a:r>
            <a:r>
              <a:rPr lang="en-US" dirty="0" smtClean="0"/>
              <a:t> </a:t>
            </a:r>
            <a:r>
              <a:rPr lang="en-US" dirty="0" err="1" smtClean="0"/>
              <a:t>járna</a:t>
            </a:r>
            <a:r>
              <a:rPr lang="en-US" dirty="0" smtClean="0"/>
              <a:t> a </a:t>
            </a:r>
            <a:r>
              <a:rPr lang="en-US" dirty="0" err="1" smtClean="0"/>
              <a:t>változás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/>
              <a:t>Rövid</a:t>
            </a:r>
            <a:r>
              <a:rPr lang="en-US" sz="2400" dirty="0" smtClean="0"/>
              <a:t> </a:t>
            </a:r>
            <a:r>
              <a:rPr lang="en-US" sz="2400" dirty="0" err="1" smtClean="0"/>
              <a:t>távú</a:t>
            </a:r>
            <a:r>
              <a:rPr lang="en-US" sz="2400" dirty="0" smtClean="0"/>
              <a:t> </a:t>
            </a:r>
            <a:r>
              <a:rPr lang="en-US" sz="2400" dirty="0" err="1" smtClean="0"/>
              <a:t>problémák</a:t>
            </a:r>
            <a:endParaRPr lang="en-US" sz="2400" dirty="0"/>
          </a:p>
          <a:p>
            <a:pPr lvl="1"/>
            <a:r>
              <a:rPr lang="en-US" sz="2200" dirty="0" err="1"/>
              <a:t>Kínos</a:t>
            </a:r>
            <a:r>
              <a:rPr lang="en-US" sz="2200" dirty="0"/>
              <a:t> </a:t>
            </a:r>
            <a:r>
              <a:rPr lang="en-US" sz="2200" dirty="0" err="1"/>
              <a:t>ügyek</a:t>
            </a:r>
            <a:r>
              <a:rPr lang="en-US" sz="2200" dirty="0"/>
              <a:t> a </a:t>
            </a:r>
            <a:r>
              <a:rPr lang="en-US" sz="2200" dirty="0" err="1"/>
              <a:t>kormányzatnak</a:t>
            </a:r>
            <a:endParaRPr lang="en-US" sz="2200" dirty="0"/>
          </a:p>
          <a:p>
            <a:pPr lvl="1"/>
            <a:r>
              <a:rPr lang="en-US" sz="2200" dirty="0" err="1"/>
              <a:t>Befektetés</a:t>
            </a:r>
            <a:r>
              <a:rPr lang="en-US" sz="2200" dirty="0"/>
              <a:t> </a:t>
            </a:r>
            <a:r>
              <a:rPr lang="en-US" sz="2200" dirty="0" err="1"/>
              <a:t>az</a:t>
            </a:r>
            <a:r>
              <a:rPr lang="en-US" sz="2200" dirty="0"/>
              <a:t> </a:t>
            </a:r>
            <a:r>
              <a:rPr lang="en-US" sz="2200" dirty="0" err="1" smtClean="0"/>
              <a:t>újságírásba</a:t>
            </a:r>
            <a:endParaRPr lang="en-US" sz="2200" dirty="0" smtClean="0"/>
          </a:p>
          <a:p>
            <a:r>
              <a:rPr lang="en-US" sz="2400" dirty="0" err="1" smtClean="0"/>
              <a:t>Hosszútávú</a:t>
            </a:r>
            <a:r>
              <a:rPr lang="en-US" sz="2400" dirty="0" smtClean="0"/>
              <a:t> </a:t>
            </a:r>
            <a:r>
              <a:rPr lang="en-US" sz="2400" dirty="0" err="1" smtClean="0"/>
              <a:t>előnyök</a:t>
            </a:r>
            <a:endParaRPr lang="en-US" sz="2400" dirty="0" smtClean="0"/>
          </a:p>
          <a:p>
            <a:pPr lvl="1"/>
            <a:r>
              <a:rPr lang="en-US" sz="2200" dirty="0" err="1" smtClean="0"/>
              <a:t>Tényszerűbb</a:t>
            </a:r>
            <a:r>
              <a:rPr lang="en-US" sz="2200" dirty="0" smtClean="0"/>
              <a:t> </a:t>
            </a:r>
            <a:r>
              <a:rPr lang="en-US" sz="2200" dirty="0" err="1" smtClean="0"/>
              <a:t>tájékoztatás</a:t>
            </a:r>
            <a:endParaRPr lang="en-US" sz="2200" dirty="0" smtClean="0"/>
          </a:p>
          <a:p>
            <a:pPr lvl="1"/>
            <a:r>
              <a:rPr lang="en-US" sz="2200" dirty="0" err="1" smtClean="0"/>
              <a:t>Rendszerszerű</a:t>
            </a:r>
            <a:r>
              <a:rPr lang="en-US" sz="2200" dirty="0" smtClean="0"/>
              <a:t> </a:t>
            </a:r>
            <a:r>
              <a:rPr lang="en-US" sz="2200" dirty="0" err="1" smtClean="0"/>
              <a:t>problémák</a:t>
            </a:r>
            <a:r>
              <a:rPr lang="en-US" sz="2200" dirty="0" smtClean="0"/>
              <a:t> </a:t>
            </a:r>
            <a:r>
              <a:rPr lang="en-US" sz="2200" dirty="0" err="1" smtClean="0"/>
              <a:t>feltárása</a:t>
            </a:r>
            <a:endParaRPr lang="en-US" sz="2200" dirty="0" smtClean="0"/>
          </a:p>
          <a:p>
            <a:pPr lvl="1"/>
            <a:r>
              <a:rPr lang="en-US" sz="2200" dirty="0" err="1" smtClean="0"/>
              <a:t>Értelmesebb</a:t>
            </a:r>
            <a:r>
              <a:rPr lang="en-US" sz="2200" dirty="0" smtClean="0"/>
              <a:t> </a:t>
            </a:r>
            <a:r>
              <a:rPr lang="en-US" sz="2200" dirty="0" err="1" smtClean="0"/>
              <a:t>közéleti</a:t>
            </a:r>
            <a:r>
              <a:rPr lang="en-US" sz="2200" dirty="0" smtClean="0"/>
              <a:t> </a:t>
            </a:r>
            <a:r>
              <a:rPr lang="en-US" sz="2200" dirty="0" err="1" smtClean="0"/>
              <a:t>viták</a:t>
            </a:r>
            <a:endParaRPr lang="en-US" sz="2200" dirty="0" smtClean="0"/>
          </a:p>
          <a:p>
            <a:pPr lvl="1"/>
            <a:endParaRPr lang="en-US" dirty="0" smtClean="0"/>
          </a:p>
          <a:p>
            <a:pPr marL="2286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926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1361" y="1980796"/>
            <a:ext cx="7556313" cy="3234987"/>
          </a:xfrm>
        </p:spPr>
        <p:txBody>
          <a:bodyPr/>
          <a:lstStyle/>
          <a:p>
            <a:pPr algn="ctr"/>
            <a:r>
              <a:rPr lang="en-US" dirty="0" err="1" smtClean="0"/>
              <a:t>Köszönöm</a:t>
            </a:r>
            <a:r>
              <a:rPr lang="en-US" dirty="0" smtClean="0"/>
              <a:t> a </a:t>
            </a:r>
            <a:r>
              <a:rPr lang="en-US" dirty="0" err="1" smtClean="0"/>
              <a:t>figyelmet</a:t>
            </a:r>
            <a:r>
              <a:rPr lang="en-US" dirty="0" smtClean="0"/>
              <a:t>!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err="1" smtClean="0"/>
              <a:t>andras.petho@gmail.com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Twitter: @</a:t>
            </a:r>
            <a:r>
              <a:rPr lang="en-US" sz="2400" dirty="0" err="1" smtClean="0"/>
              <a:t>andraspe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7541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142</TotalTime>
  <Words>116</Words>
  <Application>Microsoft Macintosh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Advantage</vt:lpstr>
      <vt:lpstr>Közadatok használata az újságírásban</vt:lpstr>
      <vt:lpstr>Mi a helyzet Magyarországon?</vt:lpstr>
      <vt:lpstr>Akkor mégis mi a baj?</vt:lpstr>
      <vt:lpstr>Mit csinálnak közben az újságírók?</vt:lpstr>
      <vt:lpstr>Mivel járna a változás?</vt:lpstr>
      <vt:lpstr>Köszönöm a figyelmet!  andras.petho@gmail.com Twitter: @andraspe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Közadatok használata az újságírásban</dc:title>
  <dc:creator>Andras Petho</dc:creator>
  <cp:lastModifiedBy>Virág Éva</cp:lastModifiedBy>
  <cp:revision>13</cp:revision>
  <dcterms:created xsi:type="dcterms:W3CDTF">2014-10-16T08:30:11Z</dcterms:created>
  <dcterms:modified xsi:type="dcterms:W3CDTF">2014-11-07T09:54:18Z</dcterms:modified>
</cp:coreProperties>
</file>